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2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67A41-8D2C-4AB0-A9CB-423C33EC6DD2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F9C0C-BD53-4522-A4A9-06B25C775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1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F9C0C-BD53-4522-A4A9-06B25C7759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1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2000"/>
            <a:lum/>
          </a:blip>
          <a:srcRect/>
          <a:stretch>
            <a:fillRect t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62"/>
            </a:avLst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116/148561800.202/0_a3250_b5be958d_L.jpg" TargetMode="External"/><Relationship Id="rId2" Type="http://schemas.openxmlformats.org/officeDocument/2006/relationships/hyperlink" Target="http://freedesignfile.com/upload/2012/09/Military-Frame-4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1" y="12576"/>
            <a:ext cx="8401013" cy="5544616"/>
          </a:xfrm>
          <a:prstGeom prst="rect">
            <a:avLst/>
          </a:prstGeom>
        </p:spPr>
      </p:pic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367622" y="5949280"/>
            <a:ext cx="504056" cy="540060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5013492"/>
            <a:ext cx="4572000" cy="1464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Баева Наталья Владимировна,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начальных классов</a:t>
            </a:r>
          </a:p>
          <a:p>
            <a:pPr lvl="0" algn="ctr">
              <a:lnSpc>
                <a:spcPct val="80000"/>
              </a:lnSpc>
            </a:pPr>
            <a:r>
              <a:rPr lang="ru-RU" sz="2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МКОУ «Новоярковская СОШ» </a:t>
            </a:r>
          </a:p>
          <a:p>
            <a:pPr lvl="0" algn="ctr">
              <a:lnSpc>
                <a:spcPct val="80000"/>
              </a:lnSpc>
            </a:pPr>
            <a:r>
              <a:rPr lang="ru-RU" sz="2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Каменского района Алтайского края</a:t>
            </a:r>
            <a:endParaRPr lang="ru-RU" sz="20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64635" y="5949279"/>
            <a:ext cx="504000" cy="5040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771753"/>
            <a:ext cx="64087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eskneesC" pitchFamily="82" charset="0"/>
              </a:rPr>
              <a:t>Интерактивная игра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eskneesC" pitchFamily="82" charset="0"/>
              </a:rPr>
              <a:t>«С 23 февраля»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eskneesC" pitchFamily="82" charset="0"/>
              </a:rPr>
              <a:t>(Найди 16 отличий)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esknees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43914" y="277227"/>
            <a:ext cx="8208912" cy="56185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000E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 рассмотри  левую и правую картинки.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  16 отличий.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Левой кнопкой мыши кликни на левой картинке по предмету, которого нет на правой картинке.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поиска отображается внизу, в виде звёздочек.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Желаю удачи!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3920" y="277227"/>
            <a:ext cx="4648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eskneesC" pitchFamily="82" charset="0"/>
              </a:rPr>
              <a:t>ПРАВИЛА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eskneesC" pitchFamily="82" charset="0"/>
              </a:rPr>
              <a:t> ИГРЫ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eskneesC" pitchFamily="82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0826" y="6036392"/>
            <a:ext cx="504000" cy="5040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473" y="261280"/>
            <a:ext cx="4021173" cy="5688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0" y="261280"/>
            <a:ext cx="4021163" cy="5688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683568" y="654204"/>
            <a:ext cx="288032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9552" y="1230268"/>
            <a:ext cx="288032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2397" y="1823230"/>
            <a:ext cx="1080120" cy="68415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703842">
            <a:off x="358890" y="2268668"/>
            <a:ext cx="751713" cy="4117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31840" y="3767377"/>
            <a:ext cx="288032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44605" y="2850367"/>
            <a:ext cx="288032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4746" y="3138399"/>
            <a:ext cx="236854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49557" y="4138489"/>
            <a:ext cx="288032" cy="20495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5083" y="3766496"/>
            <a:ext cx="547075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307387" y="4758660"/>
            <a:ext cx="288032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318440" y="5334724"/>
            <a:ext cx="1813399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923928" y="3167665"/>
            <a:ext cx="288032" cy="1147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63371" y="2078598"/>
            <a:ext cx="256501" cy="42878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163370" y="871291"/>
            <a:ext cx="1264613" cy="35897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20703987">
            <a:off x="2225138" y="1547814"/>
            <a:ext cx="690677" cy="35897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14485" y="942236"/>
            <a:ext cx="288032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1187680" y="6084750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-конечная звезда 26"/>
          <p:cNvSpPr/>
          <p:nvPr/>
        </p:nvSpPr>
        <p:spPr>
          <a:xfrm>
            <a:off x="6948320" y="6093296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7-конечная звезда 27"/>
          <p:cNvSpPr/>
          <p:nvPr/>
        </p:nvSpPr>
        <p:spPr>
          <a:xfrm>
            <a:off x="7524384" y="6084750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7-конечная звезда 29"/>
          <p:cNvSpPr/>
          <p:nvPr/>
        </p:nvSpPr>
        <p:spPr>
          <a:xfrm>
            <a:off x="8100392" y="6084750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7-конечная звезда 30"/>
          <p:cNvSpPr/>
          <p:nvPr/>
        </p:nvSpPr>
        <p:spPr>
          <a:xfrm>
            <a:off x="611616" y="6084750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7-конечная звезда 40"/>
          <p:cNvSpPr/>
          <p:nvPr/>
        </p:nvSpPr>
        <p:spPr>
          <a:xfrm>
            <a:off x="4644064" y="6084750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7-конечная звезда 41"/>
          <p:cNvSpPr/>
          <p:nvPr/>
        </p:nvSpPr>
        <p:spPr>
          <a:xfrm>
            <a:off x="8648754" y="6084750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7-конечная звезда 38"/>
          <p:cNvSpPr/>
          <p:nvPr/>
        </p:nvSpPr>
        <p:spPr>
          <a:xfrm>
            <a:off x="35496" y="6084750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7-конечная звезда 39"/>
          <p:cNvSpPr/>
          <p:nvPr/>
        </p:nvSpPr>
        <p:spPr>
          <a:xfrm>
            <a:off x="1763688" y="6084750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7-конечная звезда 36"/>
          <p:cNvSpPr/>
          <p:nvPr/>
        </p:nvSpPr>
        <p:spPr>
          <a:xfrm>
            <a:off x="2339752" y="6084750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7-конечная звезда 37"/>
          <p:cNvSpPr/>
          <p:nvPr/>
        </p:nvSpPr>
        <p:spPr>
          <a:xfrm>
            <a:off x="2915816" y="6084750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7-конечная звезда 50"/>
          <p:cNvSpPr/>
          <p:nvPr/>
        </p:nvSpPr>
        <p:spPr>
          <a:xfrm>
            <a:off x="3491880" y="6084750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7-конечная звезда 51"/>
          <p:cNvSpPr/>
          <p:nvPr/>
        </p:nvSpPr>
        <p:spPr>
          <a:xfrm>
            <a:off x="4068000" y="6084750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7-конечная звезда 48"/>
          <p:cNvSpPr/>
          <p:nvPr/>
        </p:nvSpPr>
        <p:spPr>
          <a:xfrm>
            <a:off x="6372256" y="6084750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7-конечная звезда 49"/>
          <p:cNvSpPr/>
          <p:nvPr/>
        </p:nvSpPr>
        <p:spPr>
          <a:xfrm>
            <a:off x="5796192" y="6084750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7-конечная звезда 46"/>
          <p:cNvSpPr/>
          <p:nvPr/>
        </p:nvSpPr>
        <p:spPr>
          <a:xfrm>
            <a:off x="5220128" y="6084750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множение 56">
            <a:hlinkClick r:id="" action="ppaction://hlinkshowjump?jump=endshow"/>
          </p:cNvPr>
          <p:cNvSpPr/>
          <p:nvPr/>
        </p:nvSpPr>
        <p:spPr>
          <a:xfrm>
            <a:off x="8470781" y="-26419"/>
            <a:ext cx="650939" cy="680623"/>
          </a:xfrm>
          <a:prstGeom prst="mathMultiply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8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30" grpId="0" animBg="1"/>
      <p:bldP spid="31" grpId="0" animBg="1"/>
      <p:bldP spid="41" grpId="0" animBg="1"/>
      <p:bldP spid="42" grpId="0" animBg="1"/>
      <p:bldP spid="39" grpId="0" animBg="1"/>
      <p:bldP spid="40" grpId="0" animBg="1"/>
      <p:bldP spid="37" grpId="0" animBg="1"/>
      <p:bldP spid="38" grpId="0" animBg="1"/>
      <p:bldP spid="51" grpId="0" animBg="1"/>
      <p:bldP spid="52" grpId="0" animBg="1"/>
      <p:bldP spid="49" grpId="0" animBg="1"/>
      <p:bldP spid="50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5424" y="908720"/>
            <a:ext cx="7272808" cy="40521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r>
              <a:rPr lang="ru-RU" sz="2000" b="1" smtClean="0"/>
              <a:t>Картинка </a:t>
            </a:r>
            <a:r>
              <a:rPr lang="ru-RU" sz="2000" b="1" dirty="0" smtClean="0"/>
              <a:t>1 слайд</a:t>
            </a:r>
            <a:r>
              <a:rPr lang="ru-RU" sz="2000" b="1" dirty="0" smtClean="0">
                <a:hlinkClick r:id="rId2"/>
              </a:rPr>
              <a:t> </a:t>
            </a:r>
            <a:r>
              <a:rPr lang="en-US" sz="2000" b="1" dirty="0" smtClean="0">
                <a:hlinkClick r:id="rId2"/>
              </a:rPr>
              <a:t>http://freedesignfile.com/upload/2012/09/Military-Frame-4.jpg</a:t>
            </a:r>
            <a:endParaRPr lang="ru-RU" sz="2000" b="1" dirty="0" smtClean="0"/>
          </a:p>
          <a:p>
            <a:r>
              <a:rPr lang="ru-RU" sz="2000" b="1" dirty="0" smtClean="0"/>
              <a:t>Фон </a:t>
            </a:r>
            <a:r>
              <a:rPr lang="en-US" sz="2000" b="1" dirty="0" smtClean="0">
                <a:hlinkClick r:id="rId3"/>
              </a:rPr>
              <a:t>http://img-</a:t>
            </a:r>
            <a:endParaRPr lang="ru-RU" sz="2000" b="1" dirty="0" smtClean="0">
              <a:hlinkClick r:id="rId3"/>
            </a:endParaRPr>
          </a:p>
          <a:p>
            <a:r>
              <a:rPr lang="en-US" sz="2000" b="1" dirty="0" smtClean="0">
                <a:hlinkClick r:id="rId3"/>
              </a:rPr>
              <a:t>fotki.yandex.ru/get/4116/148561800.202/0_a3250_b5be958d_L.jpg</a:t>
            </a:r>
            <a:endParaRPr lang="ru-RU" sz="2000" b="1" dirty="0" smtClean="0"/>
          </a:p>
          <a:p>
            <a:r>
              <a:rPr lang="ru-RU" sz="2000" b="1" dirty="0" smtClean="0"/>
              <a:t>Автор отрисовок и фона для игры – Уверская Елена Борисовна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5324" y="934515"/>
            <a:ext cx="7066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eskneesC" pitchFamily="82" charset="0"/>
              </a:rPr>
              <a:t>Источники  информации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eskneesC" pitchFamily="82" charset="0"/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299208" y="5940727"/>
            <a:ext cx="650939" cy="680623"/>
          </a:xfrm>
          <a:prstGeom prst="mathMultiply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289018" y="6011039"/>
            <a:ext cx="540000" cy="540000"/>
          </a:xfrm>
          <a:prstGeom prst="actionButtonRetur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Тема36</Template>
  <TotalTime>152</TotalTime>
  <Words>95</Words>
  <Application>Microsoft Office PowerPoint</Application>
  <PresentationFormat>Экран (4:3)</PresentationFormat>
  <Paragraphs>24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BeeskneesC</vt:lpstr>
      <vt:lpstr>Тема34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007</cp:lastModifiedBy>
  <cp:revision>20</cp:revision>
  <dcterms:created xsi:type="dcterms:W3CDTF">2016-02-21T09:18:08Z</dcterms:created>
  <dcterms:modified xsi:type="dcterms:W3CDTF">2017-02-19T14:47:23Z</dcterms:modified>
</cp:coreProperties>
</file>